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895" autoAdjust="0"/>
  </p:normalViewPr>
  <p:slideViewPr>
    <p:cSldViewPr>
      <p:cViewPr varScale="1">
        <p:scale>
          <a:sx n="35" d="100"/>
          <a:sy n="35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1E436-619C-44D3-982F-706CBB393755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08DFB-1849-4446-A7C4-6A519019B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discussion will not be complete with bringing up the hurdles we all face.  Again, great </a:t>
            </a:r>
            <a:r>
              <a:rPr lang="en-US" smtClean="0"/>
              <a:t>discussion place.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08DFB-1849-4446-A7C4-6A519019B24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25C19E-64D2-48F9-BD8C-3D316FE068D9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559DB1-306C-4977-9A25-5BBB95413CD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csd.ne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csd.ne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    Content 24 X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572000"/>
            <a:ext cx="7854696" cy="1752600"/>
          </a:xfrm>
        </p:spPr>
        <p:txBody>
          <a:bodyPr/>
          <a:lstStyle/>
          <a:p>
            <a:r>
              <a:rPr lang="en-US" dirty="0" smtClean="0"/>
              <a:t>Clark County School District</a:t>
            </a:r>
          </a:p>
          <a:p>
            <a:r>
              <a:rPr lang="en-US" dirty="0" smtClean="0"/>
              <a:t>Las Vegas, Nevada</a:t>
            </a:r>
            <a:endParaRPr lang="en-US" dirty="0"/>
          </a:p>
        </p:txBody>
      </p:sp>
      <p:pic>
        <p:nvPicPr>
          <p:cNvPr id="1026" name="Picture 2" descr="C:\Documents and Settings\AsayLD\Local Settings\Temporary Internet Files\Content.IE5\L3IYOVT3\MCj043161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685800"/>
            <a:ext cx="314325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Podcasting</a:t>
            </a:r>
          </a:p>
          <a:p>
            <a:pPr lvl="1"/>
            <a:r>
              <a:rPr lang="en-US" dirty="0" smtClean="0"/>
              <a:t>Algebra</a:t>
            </a:r>
          </a:p>
          <a:p>
            <a:pPr lvl="1"/>
            <a:r>
              <a:rPr lang="en-US" dirty="0" smtClean="0"/>
              <a:t>Classes</a:t>
            </a:r>
          </a:p>
          <a:p>
            <a:r>
              <a:rPr lang="en-US" dirty="0" smtClean="0"/>
              <a:t>my.ccsd.net</a:t>
            </a:r>
          </a:p>
          <a:p>
            <a:pPr lvl="1"/>
            <a:r>
              <a:rPr lang="en-US" dirty="0" smtClean="0"/>
              <a:t>Content and collaboration</a:t>
            </a:r>
          </a:p>
          <a:p>
            <a:r>
              <a:rPr lang="en-US" dirty="0" smtClean="0"/>
              <a:t>CCSDTV</a:t>
            </a:r>
          </a:p>
          <a:p>
            <a:r>
              <a:rPr lang="en-US" dirty="0" smtClean="0"/>
              <a:t>Blogs</a:t>
            </a:r>
          </a:p>
          <a:p>
            <a:pPr lvl="1"/>
            <a:r>
              <a:rPr lang="en-US" dirty="0" smtClean="0"/>
              <a:t>Extend the day</a:t>
            </a:r>
          </a:p>
        </p:txBody>
      </p:sp>
      <p:pic>
        <p:nvPicPr>
          <p:cNvPr id="4" name="Picture 3" descr="imovi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514600"/>
            <a:ext cx="3740727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Hurdles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600200"/>
            <a:ext cx="5029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World of social networking</a:t>
            </a:r>
          </a:p>
          <a:p>
            <a:pPr lvl="1"/>
            <a:r>
              <a:rPr lang="en-US" dirty="0" smtClean="0"/>
              <a:t>Misconceptions and perceptions</a:t>
            </a:r>
          </a:p>
          <a:p>
            <a:pPr lvl="1"/>
            <a:r>
              <a:rPr lang="en-US" dirty="0" smtClean="0"/>
              <a:t>Dangers</a:t>
            </a:r>
          </a:p>
          <a:p>
            <a:r>
              <a:rPr lang="en-US" dirty="0" smtClean="0"/>
              <a:t>Access</a:t>
            </a:r>
          </a:p>
          <a:p>
            <a:r>
              <a:rPr lang="en-US" dirty="0" smtClean="0"/>
              <a:t>Teacher change</a:t>
            </a:r>
          </a:p>
          <a:p>
            <a:r>
              <a:rPr lang="en-US" dirty="0" smtClean="0"/>
              <a:t>Focus on curricular objectives first, tools second</a:t>
            </a:r>
          </a:p>
          <a:p>
            <a:endParaRPr lang="en-US" dirty="0"/>
          </a:p>
        </p:txBody>
      </p:sp>
      <p:pic>
        <p:nvPicPr>
          <p:cNvPr id="4" name="Picture 3" descr="girlCropp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133600"/>
            <a:ext cx="2936240" cy="30073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mute your phone except when speaking.</a:t>
            </a:r>
          </a:p>
          <a:p>
            <a:r>
              <a:rPr lang="en-US" dirty="0" err="1" smtClean="0"/>
              <a:t>Centra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85984"/>
          <a:stretch>
            <a:fillRect/>
          </a:stretch>
        </p:blipFill>
        <p:spPr bwMode="auto">
          <a:xfrm>
            <a:off x="838200" y="3810000"/>
            <a:ext cx="7620000" cy="77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00200" y="4114800"/>
            <a:ext cx="11430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mute your phone except when speaking.</a:t>
            </a:r>
          </a:p>
          <a:p>
            <a:r>
              <a:rPr lang="en-US" dirty="0" err="1" smtClean="0"/>
              <a:t>Centra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85984"/>
          <a:stretch>
            <a:fillRect/>
          </a:stretch>
        </p:blipFill>
        <p:spPr bwMode="auto">
          <a:xfrm>
            <a:off x="838200" y="3810000"/>
            <a:ext cx="7620000" cy="77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667000" y="4114800"/>
            <a:ext cx="11430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Loretta </a:t>
            </a:r>
            <a:r>
              <a:rPr lang="en-US" dirty="0" err="1" smtClean="0"/>
              <a:t>Asay</a:t>
            </a:r>
            <a:endParaRPr lang="en-US" dirty="0" smtClean="0"/>
          </a:p>
          <a:p>
            <a:r>
              <a:rPr lang="en-US" dirty="0" smtClean="0"/>
              <a:t>Jennifer </a:t>
            </a:r>
            <a:r>
              <a:rPr lang="en-US" dirty="0" err="1" smtClean="0"/>
              <a:t>Andricopulos</a:t>
            </a:r>
            <a:endParaRPr lang="en-US" dirty="0"/>
          </a:p>
          <a:p>
            <a:r>
              <a:rPr lang="en-US" dirty="0" smtClean="0"/>
              <a:t>Jessica Cherry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2050" name="Picture 2" descr="CCSD Ribb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200400"/>
            <a:ext cx="247904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Facilitate conversation</a:t>
            </a:r>
          </a:p>
          <a:p>
            <a:r>
              <a:rPr lang="en-US" dirty="0" smtClean="0"/>
              <a:t>Share ideas</a:t>
            </a:r>
          </a:p>
          <a:p>
            <a:r>
              <a:rPr lang="en-US" dirty="0" smtClean="0"/>
              <a:t>Questions and answers</a:t>
            </a:r>
            <a:endParaRPr lang="en-US" dirty="0"/>
          </a:p>
        </p:txBody>
      </p:sp>
      <p:pic>
        <p:nvPicPr>
          <p:cNvPr id="4" name="Picture 2" descr="CCSD Ribb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200400"/>
            <a:ext cx="247904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24 X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 coursework</a:t>
            </a:r>
          </a:p>
          <a:p>
            <a:r>
              <a:rPr lang="en-US" dirty="0" smtClean="0"/>
              <a:t>Supplemental</a:t>
            </a:r>
            <a:endParaRPr lang="en-US" dirty="0"/>
          </a:p>
        </p:txBody>
      </p:sp>
      <p:pic>
        <p:nvPicPr>
          <p:cNvPr id="4" name="Picture 3" descr="videoedit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2514600"/>
            <a:ext cx="4281055" cy="31394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Coursework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 High School</a:t>
            </a:r>
          </a:p>
          <a:p>
            <a:pPr lvl="1"/>
            <a:r>
              <a:rPr lang="en-US" dirty="0" smtClean="0"/>
              <a:t>High school courses</a:t>
            </a:r>
          </a:p>
          <a:p>
            <a:pPr lvl="1"/>
            <a:r>
              <a:rPr lang="en-US" dirty="0" err="1" smtClean="0"/>
              <a:t>Centra</a:t>
            </a:r>
            <a:r>
              <a:rPr lang="en-US" dirty="0" smtClean="0"/>
              <a:t>, Blackboard, </a:t>
            </a:r>
            <a:r>
              <a:rPr lang="en-US" dirty="0" err="1" smtClean="0"/>
              <a:t>Moodle</a:t>
            </a:r>
            <a:endParaRPr lang="en-US" dirty="0" smtClean="0"/>
          </a:p>
          <a:p>
            <a:pPr lvl="1"/>
            <a:r>
              <a:rPr lang="en-US" dirty="0" smtClean="0"/>
              <a:t>Choice offered to high school students</a:t>
            </a:r>
            <a:endParaRPr lang="en-US" dirty="0"/>
          </a:p>
          <a:p>
            <a:r>
              <a:rPr lang="en-US" dirty="0" smtClean="0"/>
              <a:t>Credit retrieval</a:t>
            </a:r>
          </a:p>
          <a:p>
            <a:pPr lvl="1"/>
            <a:r>
              <a:rPr lang="en-US" dirty="0" smtClean="0"/>
              <a:t>Purchased courses (Compass Learning &amp; E2020)</a:t>
            </a:r>
          </a:p>
          <a:p>
            <a:pPr lvl="1"/>
            <a:r>
              <a:rPr lang="en-US" dirty="0" smtClean="0"/>
              <a:t>Web-based</a:t>
            </a:r>
          </a:p>
          <a:p>
            <a:pPr lvl="1"/>
            <a:r>
              <a:rPr lang="en-US" dirty="0" smtClean="0"/>
              <a:t>Students repeating for credit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Centra</a:t>
            </a:r>
            <a:endParaRPr lang="en-US" dirty="0" smtClean="0"/>
          </a:p>
          <a:p>
            <a:pPr lvl="1"/>
            <a:r>
              <a:rPr lang="en-US" dirty="0" smtClean="0"/>
              <a:t>Web-based</a:t>
            </a:r>
          </a:p>
          <a:p>
            <a:pPr lvl="1"/>
            <a:r>
              <a:rPr lang="en-US" dirty="0" smtClean="0"/>
              <a:t>Audio and video</a:t>
            </a:r>
          </a:p>
          <a:p>
            <a:pPr lvl="1"/>
            <a:r>
              <a:rPr lang="en-US" dirty="0" smtClean="0"/>
              <a:t>Breakout rooms, surveys, quizzes</a:t>
            </a:r>
          </a:p>
          <a:p>
            <a:r>
              <a:rPr lang="en-US" dirty="0" err="1" smtClean="0"/>
              <a:t>Pathlore</a:t>
            </a:r>
            <a:endParaRPr lang="en-US" dirty="0" smtClean="0"/>
          </a:p>
          <a:p>
            <a:pPr lvl="1"/>
            <a:r>
              <a:rPr lang="en-US" dirty="0" smtClean="0"/>
              <a:t>LMS (employees)</a:t>
            </a:r>
          </a:p>
          <a:p>
            <a:pPr lvl="1"/>
            <a:r>
              <a:rPr lang="en-US" dirty="0" smtClean="0"/>
              <a:t>Content</a:t>
            </a:r>
            <a:endParaRPr lang="en-US" dirty="0"/>
          </a:p>
        </p:txBody>
      </p:sp>
      <p:pic>
        <p:nvPicPr>
          <p:cNvPr id="2050" name="Picture 2" descr="C:\Documents and Settings\AsayLD\Local Settings\Temporary Internet Files\Content.IE5\LP6OQU7D\MCj0431613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004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Blackboard</a:t>
            </a:r>
          </a:p>
          <a:p>
            <a:r>
              <a:rPr lang="en-US" dirty="0" err="1" smtClean="0"/>
              <a:t>Moodle</a:t>
            </a:r>
            <a:endParaRPr lang="en-US" dirty="0" smtClean="0"/>
          </a:p>
          <a:p>
            <a:pPr lvl="1"/>
            <a:r>
              <a:rPr lang="en-US" dirty="0" smtClean="0"/>
              <a:t>“Free” is not always free!</a:t>
            </a:r>
          </a:p>
          <a:p>
            <a:pPr lvl="1"/>
            <a:r>
              <a:rPr lang="en-US" dirty="0" smtClean="0"/>
              <a:t>Flexibility</a:t>
            </a:r>
          </a:p>
          <a:p>
            <a:pPr lvl="1"/>
            <a:r>
              <a:rPr lang="en-US" dirty="0" smtClean="0"/>
              <a:t>Learning curve</a:t>
            </a:r>
          </a:p>
          <a:p>
            <a:pPr lvl="1"/>
            <a:endParaRPr lang="en-US" dirty="0"/>
          </a:p>
        </p:txBody>
      </p:sp>
      <p:pic>
        <p:nvPicPr>
          <p:cNvPr id="4" name="Picture 2" descr="C:\Documents and Settings\AsayLD\Local Settings\Temporary Internet Files\Content.IE5\LP6OQU7D\MCj0431613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004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185</Words>
  <Application>Microsoft Office PowerPoint</Application>
  <PresentationFormat>On-screen Show (4:3)</PresentationFormat>
  <Paragraphs>70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    Content 24 X 7</vt:lpstr>
      <vt:lpstr>Protocol</vt:lpstr>
      <vt:lpstr>Protocol</vt:lpstr>
      <vt:lpstr>Welcome</vt:lpstr>
      <vt:lpstr>Welcome</vt:lpstr>
      <vt:lpstr>Content 24 X 7</vt:lpstr>
      <vt:lpstr>Virtual Coursework</vt:lpstr>
      <vt:lpstr>Tools</vt:lpstr>
      <vt:lpstr>Tools</vt:lpstr>
      <vt:lpstr>Supplemental</vt:lpstr>
      <vt:lpstr>Hurdles</vt:lpstr>
    </vt:vector>
  </TitlesOfParts>
  <Company>CCSD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24 X 7</dc:title>
  <dc:creator>EDE</dc:creator>
  <cp:lastModifiedBy>EDE</cp:lastModifiedBy>
  <cp:revision>10</cp:revision>
  <dcterms:created xsi:type="dcterms:W3CDTF">2010-02-19T17:01:44Z</dcterms:created>
  <dcterms:modified xsi:type="dcterms:W3CDTF">2010-02-22T19:07:07Z</dcterms:modified>
</cp:coreProperties>
</file>